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84837B-0F51-ED4B-A6FE-0D793590E02D}" v="1" dt="2024-01-22T05:31:48.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p:cViewPr varScale="1">
        <p:scale>
          <a:sx n="104" d="100"/>
          <a:sy n="104" d="100"/>
        </p:scale>
        <p:origin x="232" y="7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5/10/relationships/revisionInfo" Target="revisionInfo.xml"/></Relationships>
</file>

<file path=ppt/media/image1.jpe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1/21/24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1/21/24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1/21/24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1/21/24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1/21/24</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1/21/24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1/21/24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1/21/24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1/21/24</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1/21/24</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1/21/24</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Ski Pictures Images – Browse 65,390 Stock Photos, Vectors ...">
            <a:extLst>
              <a:ext uri="{FF2B5EF4-FFF2-40B4-BE49-F238E27FC236}">
                <a16:creationId xmlns:a16="http://schemas.microsoft.com/office/drawing/2014/main" id="{64E455F3-AF32-A29E-EF55-98548975AB09}"/>
              </a:ext>
            </a:extLst>
          </p:cNvPr>
          <p:cNvPicPr>
            <a:picLocks noChangeAspect="1" noChangeArrowheads="1"/>
          </p:cNvPicPr>
          <p:nvPr/>
        </p:nvPicPr>
        <p:blipFill rotWithShape="1">
          <a:blip r:embed="rId2">
            <a:alphaModFix amt="40000"/>
            <a:extLst>
              <a:ext uri="{28A0092B-C50C-407E-A947-70E740481C1C}">
                <a14:useLocalDpi xmlns:a14="http://schemas.microsoft.com/office/drawing/2010/main" val="0"/>
              </a:ext>
            </a:extLst>
          </a:blip>
          <a:srcRect t="15730"/>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91CDBA2-8992-AAC6-25B7-CCED491F9500}"/>
              </a:ext>
            </a:extLst>
          </p:cNvPr>
          <p:cNvSpPr>
            <a:spLocks noGrp="1"/>
          </p:cNvSpPr>
          <p:nvPr>
            <p:ph type="ctrTitle"/>
          </p:nvPr>
        </p:nvSpPr>
        <p:spPr>
          <a:xfrm>
            <a:off x="1600200" y="693869"/>
            <a:ext cx="8991600" cy="1645920"/>
          </a:xfrm>
          <a:noFill/>
          <a:ln w="38100" cap="sq">
            <a:solidFill>
              <a:schemeClr val="tx1"/>
            </a:solidFill>
            <a:miter lim="800000"/>
          </a:ln>
        </p:spPr>
        <p:txBody>
          <a:bodyPr anchor="ctr">
            <a:normAutofit/>
          </a:bodyPr>
          <a:lstStyle/>
          <a:p>
            <a:r>
              <a:rPr lang="en-US">
                <a:solidFill>
                  <a:schemeClr val="tx1"/>
                </a:solidFill>
              </a:rPr>
              <a:t>Project 3 – Ski Tracker</a:t>
            </a:r>
          </a:p>
        </p:txBody>
      </p:sp>
      <p:sp>
        <p:nvSpPr>
          <p:cNvPr id="3" name="Subtitle 2">
            <a:extLst>
              <a:ext uri="{FF2B5EF4-FFF2-40B4-BE49-F238E27FC236}">
                <a16:creationId xmlns:a16="http://schemas.microsoft.com/office/drawing/2014/main" id="{0F8F7AB1-D677-E588-4FBC-FC683FAAE28C}"/>
              </a:ext>
            </a:extLst>
          </p:cNvPr>
          <p:cNvSpPr>
            <a:spLocks noGrp="1"/>
          </p:cNvSpPr>
          <p:nvPr>
            <p:ph type="subTitle" idx="1"/>
          </p:nvPr>
        </p:nvSpPr>
        <p:spPr>
          <a:xfrm>
            <a:off x="2695194" y="5427581"/>
            <a:ext cx="6801612" cy="1239894"/>
          </a:xfrm>
        </p:spPr>
        <p:txBody>
          <a:bodyPr>
            <a:normAutofit/>
          </a:bodyPr>
          <a:lstStyle/>
          <a:p>
            <a:r>
              <a:rPr lang="en-US" dirty="0">
                <a:solidFill>
                  <a:schemeClr val="tx1"/>
                </a:solidFill>
              </a:rPr>
              <a:t>Laura Dudley, Peter Hoagland, Matt Jackson</a:t>
            </a:r>
          </a:p>
          <a:p>
            <a:r>
              <a:rPr lang="en-US" dirty="0">
                <a:solidFill>
                  <a:schemeClr val="tx1"/>
                </a:solidFill>
              </a:rPr>
              <a:t>Jan 22, 2024</a:t>
            </a:r>
          </a:p>
        </p:txBody>
      </p:sp>
    </p:spTree>
    <p:extLst>
      <p:ext uri="{BB962C8B-B14F-4D97-AF65-F5344CB8AC3E}">
        <p14:creationId xmlns:p14="http://schemas.microsoft.com/office/powerpoint/2010/main" val="4262349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1500"/>
                                  </p:stCondLst>
                                  <p:iterate>
                                    <p:tmPct val="10000"/>
                                  </p:iterate>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7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3095866-D610-D84C-63A5-F3D5DC9199E3}"/>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sz="3000" dirty="0">
                <a:solidFill>
                  <a:srgbClr val="FFFFFF"/>
                </a:solidFill>
              </a:rPr>
              <a:t>Overview</a:t>
            </a:r>
          </a:p>
        </p:txBody>
      </p:sp>
      <p:sp>
        <p:nvSpPr>
          <p:cNvPr id="3" name="Content Placeholder 2">
            <a:extLst>
              <a:ext uri="{FF2B5EF4-FFF2-40B4-BE49-F238E27FC236}">
                <a16:creationId xmlns:a16="http://schemas.microsoft.com/office/drawing/2014/main" id="{B76F844F-6488-6A15-E153-11C318F6DA70}"/>
              </a:ext>
            </a:extLst>
          </p:cNvPr>
          <p:cNvSpPr>
            <a:spLocks noGrp="1"/>
          </p:cNvSpPr>
          <p:nvPr>
            <p:ph idx="1"/>
          </p:nvPr>
        </p:nvSpPr>
        <p:spPr>
          <a:xfrm>
            <a:off x="5591695" y="1003852"/>
            <a:ext cx="5320696" cy="5029200"/>
          </a:xfrm>
        </p:spPr>
        <p:txBody>
          <a:bodyPr anchor="t">
            <a:normAutofit/>
          </a:bodyPr>
          <a:lstStyle/>
          <a:p>
            <a:pPr marL="0" indent="0">
              <a:buNone/>
            </a:pPr>
            <a:r>
              <a:rPr lang="en-US" sz="2400" dirty="0"/>
              <a:t>Overview</a:t>
            </a:r>
          </a:p>
          <a:p>
            <a:pPr marL="0" indent="0">
              <a:buNone/>
            </a:pPr>
            <a:r>
              <a:rPr lang="en-US" b="0" dirty="0">
                <a:solidFill>
                  <a:schemeClr val="tx2"/>
                </a:solidFill>
                <a:effectLst/>
                <a:latin typeface="Gill Sans MT" panose="020B0502020104020203" pitchFamily="34" charset="77"/>
              </a:rPr>
              <a:t>This project is a shout out to all the powder hounds out there. Our target user is anyone who has ever planned a ski trip and found themself on a mountain without any snow.  We wanted to create a resource that would help ski and snowboard enthusiasts plan better trips. </a:t>
            </a:r>
          </a:p>
          <a:p>
            <a:pPr marL="0" indent="0">
              <a:buNone/>
            </a:pPr>
            <a:br>
              <a:rPr lang="en-US" b="0" dirty="0">
                <a:solidFill>
                  <a:schemeClr val="tx2"/>
                </a:solidFill>
                <a:effectLst/>
                <a:latin typeface="Gill Sans MT" panose="020B0502020104020203" pitchFamily="34" charset="77"/>
              </a:rPr>
            </a:br>
            <a:r>
              <a:rPr lang="en-US" b="0" dirty="0">
                <a:solidFill>
                  <a:schemeClr val="tx2"/>
                </a:solidFill>
                <a:effectLst/>
                <a:latin typeface="Gill Sans MT" panose="020B0502020104020203" pitchFamily="34" charset="77"/>
              </a:rPr>
              <a:t>Mountain excursions are expensive and can be present logistical challenges. Plane reservations, lift tickets, hotel / </a:t>
            </a:r>
            <a:r>
              <a:rPr lang="en-US" b="0" dirty="0" err="1">
                <a:solidFill>
                  <a:schemeClr val="tx2"/>
                </a:solidFill>
                <a:effectLst/>
                <a:latin typeface="Gill Sans MT" panose="020B0502020104020203" pitchFamily="34" charset="77"/>
              </a:rPr>
              <a:t>AirBnB</a:t>
            </a:r>
            <a:r>
              <a:rPr lang="en-US" b="0" dirty="0">
                <a:solidFill>
                  <a:schemeClr val="tx2"/>
                </a:solidFill>
                <a:effectLst/>
                <a:latin typeface="Gill Sans MT" panose="020B0502020104020203" pitchFamily="34" charset="77"/>
              </a:rPr>
              <a:t> accommodations – all can present obstacles for would be snow athletes.  While most dedicated riders can stomach the prices and planning, the trip can take a dramatic downturn if one element doesn’t fall into place: snow. Our goal is to deliver more snowy days on the hill. </a:t>
            </a:r>
          </a:p>
        </p:txBody>
      </p:sp>
    </p:spTree>
    <p:extLst>
      <p:ext uri="{BB962C8B-B14F-4D97-AF65-F5344CB8AC3E}">
        <p14:creationId xmlns:p14="http://schemas.microsoft.com/office/powerpoint/2010/main" val="29215706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47F7EF-7B0B-934A-988A-8AE1C6283651}"/>
              </a:ext>
            </a:extLst>
          </p:cNvPr>
          <p:cNvSpPr>
            <a:spLocks noGrp="1"/>
          </p:cNvSpPr>
          <p:nvPr>
            <p:ph type="title"/>
          </p:nvPr>
        </p:nvSpPr>
        <p:spPr>
          <a:xfrm>
            <a:off x="2231136" y="288831"/>
            <a:ext cx="7729728" cy="1188720"/>
          </a:xfrm>
        </p:spPr>
        <p:txBody>
          <a:bodyPr/>
          <a:lstStyle/>
          <a:p>
            <a:r>
              <a:rPr lang="en-US" dirty="0"/>
              <a:t>Data Flow Diagram</a:t>
            </a:r>
          </a:p>
        </p:txBody>
      </p:sp>
      <p:pic>
        <p:nvPicPr>
          <p:cNvPr id="4" name="Content Placeholder 3">
            <a:extLst>
              <a:ext uri="{FF2B5EF4-FFF2-40B4-BE49-F238E27FC236}">
                <a16:creationId xmlns:a16="http://schemas.microsoft.com/office/drawing/2014/main" id="{5CF29D5F-E7C3-C44D-E3BB-543CBCE69C0F}"/>
              </a:ext>
            </a:extLst>
          </p:cNvPr>
          <p:cNvPicPr>
            <a:picLocks noGrp="1" noChangeAspect="1"/>
          </p:cNvPicPr>
          <p:nvPr>
            <p:ph idx="1"/>
          </p:nvPr>
        </p:nvPicPr>
        <p:blipFill>
          <a:blip r:embed="rId2"/>
          <a:stretch>
            <a:fillRect/>
          </a:stretch>
        </p:blipFill>
        <p:spPr>
          <a:xfrm>
            <a:off x="1566818" y="1698926"/>
            <a:ext cx="9058363" cy="5030654"/>
          </a:xfrm>
          <a:prstGeom prst="rect">
            <a:avLst/>
          </a:prstGeom>
        </p:spPr>
      </p:pic>
    </p:spTree>
    <p:extLst>
      <p:ext uri="{BB962C8B-B14F-4D97-AF65-F5344CB8AC3E}">
        <p14:creationId xmlns:p14="http://schemas.microsoft.com/office/powerpoint/2010/main" val="16848650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E33AD-4DA1-E294-1396-889A1482F63A}"/>
              </a:ext>
            </a:extLst>
          </p:cNvPr>
          <p:cNvSpPr>
            <a:spLocks noGrp="1"/>
          </p:cNvSpPr>
          <p:nvPr>
            <p:ph type="title"/>
          </p:nvPr>
        </p:nvSpPr>
        <p:spPr>
          <a:xfrm>
            <a:off x="2231136" y="296188"/>
            <a:ext cx="7729728" cy="1188720"/>
          </a:xfrm>
        </p:spPr>
        <p:txBody>
          <a:bodyPr/>
          <a:lstStyle/>
          <a:p>
            <a:r>
              <a:rPr lang="en-US" dirty="0"/>
              <a:t>Initial API Pull </a:t>
            </a:r>
            <a:r>
              <a:rPr lang="en-US" dirty="0">
                <a:sym typeface="Wingdings" pitchFamily="2" charset="2"/>
              </a:rPr>
              <a:t> </a:t>
            </a:r>
            <a:r>
              <a:rPr lang="en-US" dirty="0" err="1">
                <a:sym typeface="Wingdings" pitchFamily="2" charset="2"/>
              </a:rPr>
              <a:t>ipynb</a:t>
            </a:r>
            <a:r>
              <a:rPr lang="en-US" dirty="0">
                <a:sym typeface="Wingdings" pitchFamily="2" charset="2"/>
              </a:rPr>
              <a:t> File</a:t>
            </a:r>
            <a:endParaRPr lang="en-US" dirty="0"/>
          </a:p>
        </p:txBody>
      </p:sp>
      <p:pic>
        <p:nvPicPr>
          <p:cNvPr id="4" name="Content Placeholder 3">
            <a:extLst>
              <a:ext uri="{FF2B5EF4-FFF2-40B4-BE49-F238E27FC236}">
                <a16:creationId xmlns:a16="http://schemas.microsoft.com/office/drawing/2014/main" id="{DF47DF4F-4512-A25D-2F8B-BA4E8FB04885}"/>
              </a:ext>
            </a:extLst>
          </p:cNvPr>
          <p:cNvPicPr>
            <a:picLocks noGrp="1" noChangeAspect="1"/>
          </p:cNvPicPr>
          <p:nvPr>
            <p:ph idx="1"/>
          </p:nvPr>
        </p:nvPicPr>
        <p:blipFill>
          <a:blip r:embed="rId2"/>
          <a:stretch>
            <a:fillRect/>
          </a:stretch>
        </p:blipFill>
        <p:spPr>
          <a:xfrm>
            <a:off x="506627" y="2348509"/>
            <a:ext cx="5010146" cy="3904010"/>
          </a:xfrm>
          <a:prstGeom prst="rect">
            <a:avLst/>
          </a:prstGeom>
        </p:spPr>
      </p:pic>
      <p:sp>
        <p:nvSpPr>
          <p:cNvPr id="5" name="Triangle 4">
            <a:extLst>
              <a:ext uri="{FF2B5EF4-FFF2-40B4-BE49-F238E27FC236}">
                <a16:creationId xmlns:a16="http://schemas.microsoft.com/office/drawing/2014/main" id="{48575C96-BD65-A57C-29E5-9EA9FA4B08A7}"/>
              </a:ext>
            </a:extLst>
          </p:cNvPr>
          <p:cNvSpPr/>
          <p:nvPr/>
        </p:nvSpPr>
        <p:spPr>
          <a:xfrm rot="5400000">
            <a:off x="4660748" y="4064044"/>
            <a:ext cx="3323104" cy="33542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1504B76C-8F2F-A1F0-EAA8-1788C3147FF8}"/>
              </a:ext>
            </a:extLst>
          </p:cNvPr>
          <p:cNvPicPr>
            <a:picLocks noChangeAspect="1"/>
          </p:cNvPicPr>
          <p:nvPr/>
        </p:nvPicPr>
        <p:blipFill>
          <a:blip r:embed="rId3"/>
          <a:stretch>
            <a:fillRect/>
          </a:stretch>
        </p:blipFill>
        <p:spPr>
          <a:xfrm>
            <a:off x="7127830" y="2348507"/>
            <a:ext cx="4557543" cy="3904009"/>
          </a:xfrm>
          <a:prstGeom prst="rect">
            <a:avLst/>
          </a:prstGeom>
        </p:spPr>
      </p:pic>
    </p:spTree>
    <p:extLst>
      <p:ext uri="{BB962C8B-B14F-4D97-AF65-F5344CB8AC3E}">
        <p14:creationId xmlns:p14="http://schemas.microsoft.com/office/powerpoint/2010/main" val="1656993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E33AD-4DA1-E294-1396-889A1482F63A}"/>
              </a:ext>
            </a:extLst>
          </p:cNvPr>
          <p:cNvSpPr>
            <a:spLocks noGrp="1"/>
          </p:cNvSpPr>
          <p:nvPr>
            <p:ph type="title"/>
          </p:nvPr>
        </p:nvSpPr>
        <p:spPr>
          <a:xfrm>
            <a:off x="2231136" y="296188"/>
            <a:ext cx="7729728" cy="1188720"/>
          </a:xfrm>
        </p:spPr>
        <p:txBody>
          <a:bodyPr/>
          <a:lstStyle/>
          <a:p>
            <a:r>
              <a:rPr lang="en-US" dirty="0" err="1">
                <a:sym typeface="Wingdings" pitchFamily="2" charset="2"/>
              </a:rPr>
              <a:t>ipynb</a:t>
            </a:r>
            <a:r>
              <a:rPr lang="en-US" dirty="0">
                <a:sym typeface="Wingdings" pitchFamily="2" charset="2"/>
              </a:rPr>
              <a:t> File  MongoDB</a:t>
            </a:r>
            <a:endParaRPr lang="en-US" dirty="0"/>
          </a:p>
        </p:txBody>
      </p:sp>
      <p:sp>
        <p:nvSpPr>
          <p:cNvPr id="5" name="Triangle 4">
            <a:extLst>
              <a:ext uri="{FF2B5EF4-FFF2-40B4-BE49-F238E27FC236}">
                <a16:creationId xmlns:a16="http://schemas.microsoft.com/office/drawing/2014/main" id="{48575C96-BD65-A57C-29E5-9EA9FA4B08A7}"/>
              </a:ext>
            </a:extLst>
          </p:cNvPr>
          <p:cNvSpPr/>
          <p:nvPr/>
        </p:nvSpPr>
        <p:spPr>
          <a:xfrm rot="5400000">
            <a:off x="4434447" y="4021320"/>
            <a:ext cx="3323104" cy="33542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1C5D7D1D-7A4F-A804-9411-EBCEFBF9EBC0}"/>
              </a:ext>
            </a:extLst>
          </p:cNvPr>
          <p:cNvPicPr>
            <a:picLocks noChangeAspect="1"/>
          </p:cNvPicPr>
          <p:nvPr/>
        </p:nvPicPr>
        <p:blipFill>
          <a:blip r:embed="rId2"/>
          <a:stretch>
            <a:fillRect/>
          </a:stretch>
        </p:blipFill>
        <p:spPr>
          <a:xfrm>
            <a:off x="449581" y="1724130"/>
            <a:ext cx="4953740" cy="4929809"/>
          </a:xfrm>
          <a:prstGeom prst="rect">
            <a:avLst/>
          </a:prstGeom>
        </p:spPr>
      </p:pic>
      <p:pic>
        <p:nvPicPr>
          <p:cNvPr id="9" name="Picture 8">
            <a:extLst>
              <a:ext uri="{FF2B5EF4-FFF2-40B4-BE49-F238E27FC236}">
                <a16:creationId xmlns:a16="http://schemas.microsoft.com/office/drawing/2014/main" id="{9C589CB5-AA42-246E-4107-058520D1773A}"/>
              </a:ext>
            </a:extLst>
          </p:cNvPr>
          <p:cNvPicPr>
            <a:picLocks noChangeAspect="1"/>
          </p:cNvPicPr>
          <p:nvPr/>
        </p:nvPicPr>
        <p:blipFill>
          <a:blip r:embed="rId3"/>
          <a:stretch>
            <a:fillRect/>
          </a:stretch>
        </p:blipFill>
        <p:spPr>
          <a:xfrm>
            <a:off x="6688769" y="1838429"/>
            <a:ext cx="5265354" cy="4701209"/>
          </a:xfrm>
          <a:prstGeom prst="rect">
            <a:avLst/>
          </a:prstGeom>
        </p:spPr>
      </p:pic>
    </p:spTree>
    <p:extLst>
      <p:ext uri="{BB962C8B-B14F-4D97-AF65-F5344CB8AC3E}">
        <p14:creationId xmlns:p14="http://schemas.microsoft.com/office/powerpoint/2010/main" val="34881487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E33AD-4DA1-E294-1396-889A1482F63A}"/>
              </a:ext>
            </a:extLst>
          </p:cNvPr>
          <p:cNvSpPr>
            <a:spLocks noGrp="1"/>
          </p:cNvSpPr>
          <p:nvPr>
            <p:ph type="title"/>
          </p:nvPr>
        </p:nvSpPr>
        <p:spPr>
          <a:xfrm>
            <a:off x="2231136" y="296188"/>
            <a:ext cx="7729728" cy="1188720"/>
          </a:xfrm>
        </p:spPr>
        <p:txBody>
          <a:bodyPr/>
          <a:lstStyle/>
          <a:p>
            <a:r>
              <a:rPr lang="en-US" dirty="0">
                <a:sym typeface="Wingdings" pitchFamily="2" charset="2"/>
              </a:rPr>
              <a:t>JavaScript Imports</a:t>
            </a:r>
            <a:endParaRPr lang="en-US" dirty="0"/>
          </a:p>
        </p:txBody>
      </p:sp>
      <p:sp>
        <p:nvSpPr>
          <p:cNvPr id="5" name="Triangle 4">
            <a:extLst>
              <a:ext uri="{FF2B5EF4-FFF2-40B4-BE49-F238E27FC236}">
                <a16:creationId xmlns:a16="http://schemas.microsoft.com/office/drawing/2014/main" id="{48575C96-BD65-A57C-29E5-9EA9FA4B08A7}"/>
              </a:ext>
            </a:extLst>
          </p:cNvPr>
          <p:cNvSpPr/>
          <p:nvPr/>
        </p:nvSpPr>
        <p:spPr>
          <a:xfrm rot="10800000">
            <a:off x="2001078" y="4233122"/>
            <a:ext cx="8189843" cy="335427"/>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3C060B5-2AA7-56FE-F3D7-830E35A521BE}"/>
              </a:ext>
            </a:extLst>
          </p:cNvPr>
          <p:cNvPicPr>
            <a:picLocks noChangeAspect="1"/>
          </p:cNvPicPr>
          <p:nvPr/>
        </p:nvPicPr>
        <p:blipFill>
          <a:blip r:embed="rId2"/>
          <a:stretch>
            <a:fillRect/>
          </a:stretch>
        </p:blipFill>
        <p:spPr>
          <a:xfrm>
            <a:off x="854235" y="1629639"/>
            <a:ext cx="2753802" cy="2458752"/>
          </a:xfrm>
          <a:prstGeom prst="rect">
            <a:avLst/>
          </a:prstGeom>
        </p:spPr>
      </p:pic>
      <p:pic>
        <p:nvPicPr>
          <p:cNvPr id="4" name="Picture 3">
            <a:extLst>
              <a:ext uri="{FF2B5EF4-FFF2-40B4-BE49-F238E27FC236}">
                <a16:creationId xmlns:a16="http://schemas.microsoft.com/office/drawing/2014/main" id="{7AC4C0D6-2B84-7FF8-CFB3-63C90D5FC855}"/>
              </a:ext>
            </a:extLst>
          </p:cNvPr>
          <p:cNvPicPr>
            <a:picLocks noChangeAspect="1"/>
          </p:cNvPicPr>
          <p:nvPr/>
        </p:nvPicPr>
        <p:blipFill>
          <a:blip r:embed="rId3"/>
          <a:stretch>
            <a:fillRect/>
          </a:stretch>
        </p:blipFill>
        <p:spPr>
          <a:xfrm>
            <a:off x="4462670" y="1629639"/>
            <a:ext cx="2866602" cy="2458752"/>
          </a:xfrm>
          <a:prstGeom prst="rect">
            <a:avLst/>
          </a:prstGeom>
        </p:spPr>
      </p:pic>
      <p:pic>
        <p:nvPicPr>
          <p:cNvPr id="6" name="Picture 5">
            <a:extLst>
              <a:ext uri="{FF2B5EF4-FFF2-40B4-BE49-F238E27FC236}">
                <a16:creationId xmlns:a16="http://schemas.microsoft.com/office/drawing/2014/main" id="{AD95B5A9-A983-0839-F44D-58CFAD983392}"/>
              </a:ext>
            </a:extLst>
          </p:cNvPr>
          <p:cNvPicPr>
            <a:picLocks noChangeAspect="1"/>
          </p:cNvPicPr>
          <p:nvPr/>
        </p:nvPicPr>
        <p:blipFill>
          <a:blip r:embed="rId4"/>
          <a:stretch>
            <a:fillRect/>
          </a:stretch>
        </p:blipFill>
        <p:spPr>
          <a:xfrm>
            <a:off x="7636564" y="1629638"/>
            <a:ext cx="4295681" cy="2256562"/>
          </a:xfrm>
          <a:prstGeom prst="rect">
            <a:avLst/>
          </a:prstGeom>
        </p:spPr>
      </p:pic>
      <p:pic>
        <p:nvPicPr>
          <p:cNvPr id="7" name="Picture 6">
            <a:extLst>
              <a:ext uri="{FF2B5EF4-FFF2-40B4-BE49-F238E27FC236}">
                <a16:creationId xmlns:a16="http://schemas.microsoft.com/office/drawing/2014/main" id="{2C6BABE4-3CE0-A069-48B5-A0607F556F6B}"/>
              </a:ext>
            </a:extLst>
          </p:cNvPr>
          <p:cNvPicPr>
            <a:picLocks noChangeAspect="1"/>
          </p:cNvPicPr>
          <p:nvPr/>
        </p:nvPicPr>
        <p:blipFill>
          <a:blip r:embed="rId5"/>
          <a:stretch>
            <a:fillRect/>
          </a:stretch>
        </p:blipFill>
        <p:spPr>
          <a:xfrm>
            <a:off x="4242352" y="4713281"/>
            <a:ext cx="3707294" cy="1922516"/>
          </a:xfrm>
          <a:prstGeom prst="rect">
            <a:avLst/>
          </a:prstGeom>
        </p:spPr>
      </p:pic>
    </p:spTree>
    <p:extLst>
      <p:ext uri="{BB962C8B-B14F-4D97-AF65-F5344CB8AC3E}">
        <p14:creationId xmlns:p14="http://schemas.microsoft.com/office/powerpoint/2010/main" val="28321082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9" name="Picture 8" descr="A map of the united states&#10;&#10;Description automatically generated">
            <a:extLst>
              <a:ext uri="{FF2B5EF4-FFF2-40B4-BE49-F238E27FC236}">
                <a16:creationId xmlns:a16="http://schemas.microsoft.com/office/drawing/2014/main" id="{DB73758A-47B2-9A05-B404-FF17E0F15429}"/>
              </a:ext>
            </a:extLst>
          </p:cNvPr>
          <p:cNvPicPr>
            <a:picLocks noChangeAspect="1"/>
          </p:cNvPicPr>
          <p:nvPr/>
        </p:nvPicPr>
        <p:blipFill rotWithShape="1">
          <a:blip r:embed="rId2"/>
          <a:srcRect l="22424" r="1" b="9092"/>
          <a:stretch/>
        </p:blipFill>
        <p:spPr>
          <a:xfrm>
            <a:off x="20" y="10"/>
            <a:ext cx="12191980" cy="6857990"/>
          </a:xfrm>
          <a:prstGeom prst="rect">
            <a:avLst/>
          </a:prstGeom>
        </p:spPr>
      </p:pic>
      <p:sp>
        <p:nvSpPr>
          <p:cNvPr id="2" name="Title 1">
            <a:extLst>
              <a:ext uri="{FF2B5EF4-FFF2-40B4-BE49-F238E27FC236}">
                <a16:creationId xmlns:a16="http://schemas.microsoft.com/office/drawing/2014/main" id="{7D3E33AD-4DA1-E294-1396-889A1482F63A}"/>
              </a:ext>
            </a:extLst>
          </p:cNvPr>
          <p:cNvSpPr>
            <a:spLocks noGrp="1"/>
          </p:cNvSpPr>
          <p:nvPr>
            <p:ph type="title"/>
          </p:nvPr>
        </p:nvSpPr>
        <p:spPr>
          <a:xfrm>
            <a:off x="834511" y="975039"/>
            <a:ext cx="2286000" cy="2286000"/>
          </a:xfrm>
          <a:prstGeom prst="flowChartDocument">
            <a:avLst/>
          </a:prstGeom>
          <a:solidFill>
            <a:srgbClr val="000000">
              <a:alpha val="75000"/>
            </a:srgbClr>
          </a:solidFill>
          <a:ln>
            <a:noFill/>
          </a:ln>
        </p:spPr>
        <p:txBody>
          <a:bodyPr vert="horz" lIns="182880" tIns="182880" rIns="182880" bIns="182880" rtlCol="0" anchor="ctr">
            <a:normAutofit/>
          </a:bodyPr>
          <a:lstStyle/>
          <a:p>
            <a:r>
              <a:rPr lang="en-US" sz="2000" kern="1200" cap="all" spc="200" baseline="0" dirty="0">
                <a:solidFill>
                  <a:srgbClr val="FFFFFF"/>
                </a:solidFill>
                <a:latin typeface="+mj-lt"/>
                <a:ea typeface="+mj-ea"/>
                <a:cs typeface="+mj-cs"/>
                <a:sym typeface="Wingdings" pitchFamily="2" charset="2"/>
              </a:rPr>
              <a:t>Demo</a:t>
            </a:r>
            <a:endParaRPr lang="en-US" sz="2000" kern="1200" cap="all" spc="200" baseline="0" dirty="0">
              <a:solidFill>
                <a:srgbClr val="FFFFFF"/>
              </a:solidFill>
              <a:latin typeface="+mj-lt"/>
              <a:ea typeface="+mj-ea"/>
              <a:cs typeface="+mj-cs"/>
            </a:endParaRPr>
          </a:p>
        </p:txBody>
      </p:sp>
      <p:sp>
        <p:nvSpPr>
          <p:cNvPr id="14" name="Flowchart: Document 13">
            <a:extLst>
              <a:ext uri="{FF2B5EF4-FFF2-40B4-BE49-F238E27FC236}">
                <a16:creationId xmlns:a16="http://schemas.microsoft.com/office/drawing/2014/main" id="{0AD84CCE-B61B-45FD-8942-77C9130522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919" y="810447"/>
            <a:ext cx="2615184" cy="2615184"/>
          </a:xfrm>
          <a:prstGeom prst="flowChartDocument">
            <a:avLst/>
          </a:prstGeom>
          <a:noFill/>
          <a:ln w="317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94096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Winter holiday landscape Pair of skis in snow with copy space. Red skis standing in snow with winter mountains in background. Winter holiday vacation and skiing concept. skiing stock pictures, royalty-free photos &amp; images">
            <a:extLst>
              <a:ext uri="{FF2B5EF4-FFF2-40B4-BE49-F238E27FC236}">
                <a16:creationId xmlns:a16="http://schemas.microsoft.com/office/drawing/2014/main" id="{337F0436-3613-FCDF-99DD-FA65D11C6FA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5094"/>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7D3E33AD-4DA1-E294-1396-889A1482F63A}"/>
              </a:ext>
            </a:extLst>
          </p:cNvPr>
          <p:cNvSpPr>
            <a:spLocks noGrp="1"/>
          </p:cNvSpPr>
          <p:nvPr>
            <p:ph type="title"/>
          </p:nvPr>
        </p:nvSpPr>
        <p:spPr>
          <a:xfrm>
            <a:off x="1600200" y="2386744"/>
            <a:ext cx="8991600" cy="1645920"/>
          </a:xfrm>
          <a:solidFill>
            <a:schemeClr val="bg1">
              <a:alpha val="60000"/>
            </a:schemeClr>
          </a:solidFill>
          <a:ln w="38100" cap="sq">
            <a:solidFill>
              <a:schemeClr val="tx1"/>
            </a:solidFill>
            <a:miter lim="800000"/>
          </a:ln>
        </p:spPr>
        <p:txBody>
          <a:bodyPr vert="horz" lIns="274320" tIns="182880" rIns="274320" bIns="182880" rtlCol="0" anchor="ctr" anchorCtr="1">
            <a:normAutofit/>
          </a:bodyPr>
          <a:lstStyle/>
          <a:p>
            <a:r>
              <a:rPr lang="en-US" sz="3800" dirty="0">
                <a:solidFill>
                  <a:schemeClr val="tx1"/>
                </a:solidFill>
                <a:sym typeface="Wingdings" pitchFamily="2" charset="2"/>
              </a:rPr>
              <a:t>Questions?</a:t>
            </a:r>
            <a:endParaRPr lang="en-US" sz="3800" dirty="0">
              <a:solidFill>
                <a:schemeClr val="tx1"/>
              </a:solidFill>
            </a:endParaRPr>
          </a:p>
        </p:txBody>
      </p:sp>
    </p:spTree>
    <p:extLst>
      <p:ext uri="{BB962C8B-B14F-4D97-AF65-F5344CB8AC3E}">
        <p14:creationId xmlns:p14="http://schemas.microsoft.com/office/powerpoint/2010/main" val="2322964346"/>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37</TotalTime>
  <Words>163</Words>
  <Application>Microsoft Macintosh PowerPoint</Application>
  <PresentationFormat>Widescreen</PresentationFormat>
  <Paragraphs>13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Gill Sans MT</vt:lpstr>
      <vt:lpstr>Wingdings</vt:lpstr>
      <vt:lpstr>Parcel</vt:lpstr>
      <vt:lpstr>Project 3 – Ski Tracker</vt:lpstr>
      <vt:lpstr>Overview</vt:lpstr>
      <vt:lpstr>Data Flow Diagram</vt:lpstr>
      <vt:lpstr>Initial API Pull  ipynb File</vt:lpstr>
      <vt:lpstr>ipynb File  MongoDB</vt:lpstr>
      <vt:lpstr>JavaScript Imports</vt:lpstr>
      <vt:lpstr>Demo</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3 – Ski Tracker</dc:title>
  <dc:creator>Matt Jackson</dc:creator>
  <cp:lastModifiedBy>Matt Jackson</cp:lastModifiedBy>
  <cp:revision>2</cp:revision>
  <dcterms:created xsi:type="dcterms:W3CDTF">2024-01-22T04:58:19Z</dcterms:created>
  <dcterms:modified xsi:type="dcterms:W3CDTF">2024-01-22T05:36:07Z</dcterms:modified>
</cp:coreProperties>
</file>

<file path=docProps/thumbnail.jpeg>
</file>